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8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1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5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0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60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5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0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7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82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92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462BF-77DB-4861-BEFE-3ECF9F9136B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CD92F-CE4C-4B3D-A2F8-79B3B10C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7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6858000"/>
          </a:xfrm>
        </p:spPr>
      </p:pic>
    </p:spTree>
    <p:extLst>
      <p:ext uri="{BB962C8B-B14F-4D97-AF65-F5344CB8AC3E}">
        <p14:creationId xmlns:p14="http://schemas.microsoft.com/office/powerpoint/2010/main" val="377591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2175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47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2497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7</cp:revision>
  <dcterms:created xsi:type="dcterms:W3CDTF">2020-10-26T06:38:57Z</dcterms:created>
  <dcterms:modified xsi:type="dcterms:W3CDTF">2021-01-08T19:14:06Z</dcterms:modified>
</cp:coreProperties>
</file>